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24.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slideMaster14.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11.png" ContentType="image/png"/>
  <Override PartName="/ppt/media/image12.jpeg" ContentType="image/jpeg"/>
  <Override PartName="/ppt/media/image8.png" ContentType="image/png"/>
  <Override PartName="/ppt/media/image9.png" ContentType="image/png"/>
  <Override PartName="/ppt/media/image10.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slide" Target="slides/slide12.xml"/><Relationship Id="rId3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65560" y="504720"/>
            <a:ext cx="508968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6.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6.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5.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3724" t="0" r="0" b="0"/>
          <a:stretch/>
        </p:blipFill>
        <p:spPr>
          <a:xfrm>
            <a:off x="0" y="0"/>
            <a:ext cx="9143640" cy="5143320"/>
          </a:xfrm>
          <a:prstGeom prst="rect">
            <a:avLst/>
          </a:prstGeom>
          <a:ln w="0">
            <a:noFill/>
          </a:ln>
        </p:spPr>
      </p:pic>
      <p:sp>
        <p:nvSpPr>
          <p:cNvPr id="1" name="PlaceHolder 1"/>
          <p:cNvSpPr>
            <a:spLocks noGrp="1"/>
          </p:cNvSpPr>
          <p:nvPr>
            <p:ph type="title"/>
          </p:nvPr>
        </p:nvSpPr>
        <p:spPr>
          <a:xfrm>
            <a:off x="511920" y="490680"/>
            <a:ext cx="5024520" cy="1759320"/>
          </a:xfrm>
          <a:prstGeom prst="rect">
            <a:avLst/>
          </a:prstGeom>
          <a:noFill/>
          <a:ln w="0">
            <a:noFill/>
          </a:ln>
        </p:spPr>
        <p:txBody>
          <a:bodyPr lIns="91440" rIns="91440" tIns="91440" bIns="91440" anchor="b">
            <a:noAutofit/>
          </a:bodyPr>
          <a:p>
            <a:pPr indent="0">
              <a:buNone/>
            </a:pPr>
            <a:r>
              <a:rPr b="0" lang="fr-FR" sz="4800" spc="-1" strike="noStrike">
                <a:solidFill>
                  <a:schemeClr val="dk1"/>
                </a:solidFill>
                <a:latin typeface="Arial"/>
              </a:rPr>
              <a:t>Click to edit the title text format</a:t>
            </a:r>
            <a:endParaRPr b="0" lang="fr-FR" sz="4800" spc="-1" strike="noStrike">
              <a:solidFill>
                <a:schemeClr val="dk1"/>
              </a:solidFill>
              <a:latin typeface="Arial"/>
            </a:endParaRP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0" name="Google Shape;92;p19" descr=""/>
          <p:cNvPicPr/>
          <p:nvPr/>
        </p:nvPicPr>
        <p:blipFill>
          <a:blip r:embed="rId2"/>
          <a:stretch/>
        </p:blipFill>
        <p:spPr>
          <a:xfrm flipH="1" rot="10800000">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rIns="91440" tIns="91440" bIns="91440" anchor="b">
            <a:noAutofit/>
          </a:bodyPr>
          <a:p>
            <a:pPr indent="0">
              <a:lnSpc>
                <a:spcPct val="100000"/>
              </a:lnSpc>
              <a:buNone/>
            </a:pPr>
            <a:r>
              <a:rPr b="0" lang="fr-FR" sz="4500" spc="-1" strike="noStrike">
                <a:solidFill>
                  <a:schemeClr val="lt2"/>
                </a:solidFill>
                <a:latin typeface="Goldman"/>
                <a:ea typeface="Goldman"/>
              </a:rPr>
              <a:t>xx%</a:t>
            </a:r>
            <a:endParaRPr b="0" lang="fr-FR" sz="4500" spc="-1" strike="noStrike">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rIns="91440" tIns="91440" bIns="91440" anchor="b">
            <a:noAutofit/>
          </a:bodyPr>
          <a:p>
            <a:pPr indent="0">
              <a:lnSpc>
                <a:spcPct val="100000"/>
              </a:lnSpc>
              <a:buNone/>
            </a:pPr>
            <a:r>
              <a:rPr b="0" lang="fr-FR" sz="4500" spc="-1" strike="noStrike">
                <a:solidFill>
                  <a:schemeClr val="lt2"/>
                </a:solidFill>
                <a:latin typeface="Goldman"/>
                <a:ea typeface="Goldman"/>
              </a:rPr>
              <a:t>xx%</a:t>
            </a:r>
            <a:endParaRPr b="0" lang="fr-FR" sz="4500" spc="-1" strike="noStrike">
              <a:solidFill>
                <a:schemeClr val="dk1"/>
              </a:solidFill>
              <a:latin typeface="Arial"/>
            </a:endParaRPr>
          </a:p>
        </p:txBody>
      </p:sp>
      <p:pic>
        <p:nvPicPr>
          <p:cNvPr id="40" name="Google Shape;111;p20" descr=""/>
          <p:cNvPicPr/>
          <p:nvPr/>
        </p:nvPicPr>
        <p:blipFill>
          <a:blip r:embed="rId2"/>
          <a:srcRect l="659" t="0" r="5106" b="5177"/>
          <a:stretch/>
        </p:blipFill>
        <p:spPr>
          <a:xfrm rot="10800000">
            <a:off x="56880" y="0"/>
            <a:ext cx="9087120" cy="5143320"/>
          </a:xfrm>
          <a:prstGeom prst="rect">
            <a:avLst/>
          </a:prstGeom>
          <a:ln w="0">
            <a:noFill/>
          </a:ln>
        </p:spPr>
      </p:pic>
      <p:pic>
        <p:nvPicPr>
          <p:cNvPr id="41" name="Google Shape;112;p20" descr=""/>
          <p:cNvPicPr/>
          <p:nvPr/>
        </p:nvPicPr>
        <p:blipFill>
          <a:blip r:embed="rId3"/>
          <a:srcRect l="73197" t="14242" r="0" b="33519"/>
          <a:stretch/>
        </p:blipFill>
        <p:spPr>
          <a:xfrm rot="10800000">
            <a:off x="360" y="2557440"/>
            <a:ext cx="2449440" cy="2585880"/>
          </a:xfrm>
          <a:prstGeom prst="rect">
            <a:avLst/>
          </a:prstGeom>
          <a:ln w="0">
            <a:noFill/>
          </a:ln>
        </p:spPr>
      </p:pic>
      <p:sp>
        <p:nvSpPr>
          <p:cNvPr id="42" name="PlaceHolder 3"/>
          <p:cNvSpPr>
            <a:spLocks noGrp="1"/>
          </p:cNvSpPr>
          <p:nvPr>
            <p:ph type="body"/>
          </p:nvPr>
        </p:nvSpPr>
        <p:spPr>
          <a:xfrm>
            <a:off x="4836600" y="1193400"/>
            <a:ext cx="4307040" cy="39499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 name="Google Shape;14;p3" descr=""/>
          <p:cNvPicPr/>
          <p:nvPr/>
        </p:nvPicPr>
        <p:blipFill>
          <a:blip r:embed="rId2"/>
          <a:srcRect l="3735" t="0" r="0" b="0"/>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rIns="91440" tIns="91440" bIns="91440" anchor="b">
            <a:noAutofit/>
          </a:bodyPr>
          <a:p>
            <a:pPr indent="0">
              <a:buNone/>
            </a:pPr>
            <a:r>
              <a:rPr b="0" lang="fr-FR" sz="4600" spc="-1" strike="noStrike">
                <a:solidFill>
                  <a:schemeClr val="dk1"/>
                </a:solidFill>
                <a:latin typeface="Arial"/>
              </a:rPr>
              <a:t>Click to edit the title text format</a:t>
            </a:r>
            <a:endParaRPr b="0" lang="fr-FR" sz="4600" spc="-1" strike="noStrike">
              <a:solidFill>
                <a:schemeClr val="dk1"/>
              </a:solidFill>
              <a:latin typeface="Arial"/>
            </a:endParaRP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pc="-1" strike="noStrike">
                <a:solidFill>
                  <a:schemeClr val="dk1"/>
                </a:solidFill>
                <a:latin typeface="Goldman"/>
                <a:ea typeface="Goldman"/>
              </a:rPr>
              <a:t>xx%</a:t>
            </a:r>
            <a:endParaRPr b="0" lang="fr-FR" sz="6000" spc="-1" strike="noStrike">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7" name="Google Shape;115;p21" descr=""/>
          <p:cNvPicPr/>
          <p:nvPr/>
        </p:nvPicPr>
        <p:blipFill>
          <a:blip r:embed="rId2"/>
          <a:srcRect l="-8567" t="0" r="12300" b="0"/>
          <a:stretch/>
        </p:blipFill>
        <p:spPr>
          <a:xfrm rot="10800000">
            <a:off x="360" y="0"/>
            <a:ext cx="9143640" cy="5143320"/>
          </a:xfrm>
          <a:prstGeom prst="rect">
            <a:avLst/>
          </a:prstGeom>
          <a:ln w="0">
            <a:noFill/>
          </a:ln>
        </p:spPr>
      </p:pic>
      <p:sp>
        <p:nvSpPr>
          <p:cNvPr id="48" name="PlaceHolder 1"/>
          <p:cNvSpPr>
            <a:spLocks noGrp="1"/>
          </p:cNvSpPr>
          <p:nvPr>
            <p:ph type="title"/>
          </p:nvPr>
        </p:nvSpPr>
        <p:spPr>
          <a:xfrm>
            <a:off x="565560" y="504720"/>
            <a:ext cx="5089680" cy="1058400"/>
          </a:xfrm>
          <a:prstGeom prst="rect">
            <a:avLst/>
          </a:prstGeom>
          <a:noFill/>
          <a:ln w="0">
            <a:noFill/>
          </a:ln>
        </p:spPr>
        <p:txBody>
          <a:bodyPr lIns="91440" rIns="91440" tIns="91440" bIns="91440" anchor="b">
            <a:noAutofit/>
          </a:bodyPr>
          <a:p>
            <a:pPr indent="0">
              <a:buNone/>
            </a:pPr>
            <a:r>
              <a:rPr b="0" lang="fr-FR" sz="5400" spc="-1" strike="noStrike">
                <a:solidFill>
                  <a:schemeClr val="dk1"/>
                </a:solidFill>
                <a:latin typeface="Arial"/>
              </a:rPr>
              <a:t>Click to edit the title text format</a:t>
            </a:r>
            <a:endParaRPr b="0" lang="fr-FR" sz="5400" spc="-1" strike="noStrike">
              <a:solidFill>
                <a:schemeClr val="dk1"/>
              </a:solidFill>
              <a:latin typeface="Arial"/>
            </a:endParaRPr>
          </a:p>
        </p:txBody>
      </p:sp>
      <p:sp>
        <p:nvSpPr>
          <p:cNvPr id="49" name="Google Shape;118;p21"/>
          <p:cNvSpPr/>
          <p:nvPr/>
        </p:nvSpPr>
        <p:spPr>
          <a:xfrm>
            <a:off x="5766840" y="3377160"/>
            <a:ext cx="297684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pc="-1" strike="noStrike">
                <a:solidFill>
                  <a:schemeClr val="dk1"/>
                </a:solidFill>
                <a:latin typeface="Open Sans"/>
                <a:ea typeface="Open Sans"/>
              </a:rPr>
              <a:t>CREDITS:</a:t>
            </a:r>
            <a:r>
              <a:rPr b="0" lang="en" sz="1000" spc="-1" strike="noStrike">
                <a:solidFill>
                  <a:schemeClr val="dk1"/>
                </a:solidFill>
                <a:latin typeface="Open Sans"/>
                <a:ea typeface="Open Sans"/>
              </a:rPr>
              <a:t> This presentation template was created by </a:t>
            </a:r>
            <a:r>
              <a:rPr b="1" lang="en" sz="1000" spc="-1" strike="noStrike" u="sng">
                <a:solidFill>
                  <a:schemeClr val="dk1"/>
                </a:solidFill>
                <a:uFillTx/>
                <a:latin typeface="Open Sans"/>
                <a:ea typeface="Open Sans"/>
                <a:hlinkClick r:id="rId3"/>
              </a:rPr>
              <a:t>Slidesgo</a:t>
            </a:r>
            <a:r>
              <a:rPr b="0" lang="en" sz="1000" spc="-1" strike="noStrike">
                <a:solidFill>
                  <a:schemeClr val="dk1"/>
                </a:solidFill>
                <a:latin typeface="Open Sans"/>
                <a:ea typeface="Open Sans"/>
              </a:rPr>
              <a:t>, and includes icons, infographics &amp; images by </a:t>
            </a:r>
            <a:r>
              <a:rPr b="1" lang="en" sz="1000" spc="-1" strike="noStrike" u="sng">
                <a:solidFill>
                  <a:schemeClr val="dk1"/>
                </a:solidFill>
                <a:uFillTx/>
                <a:latin typeface="Open Sans"/>
                <a:ea typeface="Open Sans"/>
                <a:hlinkClick r:id="rId4"/>
              </a:rPr>
              <a:t>Freepik</a:t>
            </a:r>
            <a:r>
              <a:rPr b="0" lang="en" sz="1000" spc="-1" strike="noStrike">
                <a:solidFill>
                  <a:schemeClr val="dk1"/>
                </a:solidFill>
                <a:latin typeface="Open Sans"/>
                <a:ea typeface="Open Sans"/>
              </a:rPr>
              <a:t> </a:t>
            </a:r>
            <a:endParaRPr b="0" lang="en-US" sz="1000" spc="-1" strike="noStrike">
              <a:solidFill>
                <a:srgbClr val="ffffff"/>
              </a:solidFill>
              <a:latin typeface="OpenSymbol"/>
            </a:endParaRPr>
          </a:p>
        </p:txBody>
      </p:sp>
      <p:sp>
        <p:nvSpPr>
          <p:cNvPr id="5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1" name="Google Shape;20;p4" descr=""/>
          <p:cNvPicPr/>
          <p:nvPr/>
        </p:nvPicPr>
        <p:blipFill>
          <a:blip r:embed="rId2"/>
          <a:srcRect l="0" t="-7978" r="0" b="7978"/>
          <a:stretch/>
        </p:blipFill>
        <p:spPr>
          <a:xfrm flipH="1" rot="10800000">
            <a:off x="0" y="0"/>
            <a:ext cx="9143640" cy="5143320"/>
          </a:xfrm>
          <a:prstGeom prst="rect">
            <a:avLst/>
          </a:prstGeom>
          <a:ln w="0">
            <a:noFill/>
          </a:ln>
        </p:spPr>
      </p:pic>
      <p:sp>
        <p:nvSpPr>
          <p:cNvPr id="52" name="PlaceHolder 1"/>
          <p:cNvSpPr>
            <a:spLocks noGrp="1"/>
          </p:cNvSpPr>
          <p:nvPr>
            <p:ph type="title"/>
          </p:nvPr>
        </p:nvSpPr>
        <p:spPr>
          <a:xfrm>
            <a:off x="413280" y="309960"/>
            <a:ext cx="81248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53" name="PlaceHolder 2"/>
          <p:cNvSpPr>
            <a:spLocks noGrp="1"/>
          </p:cNvSpPr>
          <p:nvPr>
            <p:ph type="body"/>
          </p:nvPr>
        </p:nvSpPr>
        <p:spPr>
          <a:xfrm>
            <a:off x="413280" y="1089000"/>
            <a:ext cx="8124840" cy="34304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56" name="Google Shape;24;p5"/>
          <p:cNvGrpSpPr/>
          <p:nvPr/>
        </p:nvGrpSpPr>
        <p:grpSpPr>
          <a:xfrm>
            <a:off x="0" y="0"/>
            <a:ext cx="9143640" cy="5143680"/>
            <a:chOff x="0" y="0"/>
            <a:chExt cx="9143640" cy="5143680"/>
          </a:xfrm>
        </p:grpSpPr>
        <p:pic>
          <p:nvPicPr>
            <p:cNvPr id="57" name="Google Shape;25;p5" descr=""/>
            <p:cNvPicPr/>
            <p:nvPr/>
          </p:nvPicPr>
          <p:blipFill>
            <a:blip r:embed="rId2"/>
            <a:srcRect l="734" t="14280" r="5031" b="-9100"/>
            <a:stretch/>
          </p:blipFill>
          <p:spPr>
            <a:xfrm flipH="1" rot="10800000">
              <a:off x="0" y="0"/>
              <a:ext cx="9087120" cy="5143320"/>
            </a:xfrm>
            <a:prstGeom prst="rect">
              <a:avLst/>
            </a:prstGeom>
            <a:ln w="0">
              <a:noFill/>
            </a:ln>
          </p:spPr>
        </p:pic>
        <p:pic>
          <p:nvPicPr>
            <p:cNvPr id="58" name="Google Shape;26;p5" descr=""/>
            <p:cNvPicPr/>
            <p:nvPr/>
          </p:nvPicPr>
          <p:blipFill>
            <a:blip r:embed="rId3"/>
            <a:srcRect l="72344" t="21048" r="853" b="26716"/>
            <a:stretch/>
          </p:blipFill>
          <p:spPr>
            <a:xfrm>
              <a:off x="6694200" y="0"/>
              <a:ext cx="2449440" cy="2585880"/>
            </a:xfrm>
            <a:prstGeom prst="rect">
              <a:avLst/>
            </a:prstGeom>
            <a:ln w="0">
              <a:noFill/>
            </a:ln>
          </p:spPr>
        </p:pic>
      </p:grpSp>
      <p:sp>
        <p:nvSpPr>
          <p:cNvPr id="59" name="PlaceHolder 1"/>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60" name="PlaceHolder 2"/>
          <p:cNvSpPr>
            <a:spLocks noGrp="1"/>
          </p:cNvSpPr>
          <p:nvPr>
            <p:ph type="body"/>
          </p:nvPr>
        </p:nvSpPr>
        <p:spPr>
          <a:xfrm>
            <a:off x="0" y="1831320"/>
            <a:ext cx="3782160" cy="2440800"/>
          </a:xfrm>
          <a:prstGeom prst="rect">
            <a:avLst/>
          </a:prstGeom>
          <a:noFill/>
          <a:ln w="0">
            <a:noFill/>
          </a:ln>
        </p:spPr>
        <p:txBody>
          <a:bodyPr lIns="90000" rIns="90000" tIns="45000" bIns="45000" anchor="t">
            <a:normAutofit fontScale="87222" lnSpcReduction="10000"/>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4" name="Google Shape;34;p6" descr=""/>
          <p:cNvPicPr/>
          <p:nvPr/>
        </p:nvPicPr>
        <p:blipFill>
          <a:blip r:embed="rId2"/>
          <a:stretch/>
        </p:blipFill>
        <p:spPr>
          <a:xfrm>
            <a:off x="0" y="0"/>
            <a:ext cx="9143640" cy="4951080"/>
          </a:xfrm>
          <a:prstGeom prst="rect">
            <a:avLst/>
          </a:prstGeom>
          <a:ln w="0">
            <a:noFill/>
          </a:ln>
        </p:spPr>
      </p:pic>
      <p:sp>
        <p:nvSpPr>
          <p:cNvPr id="65" name="PlaceHolder 1"/>
          <p:cNvSpPr>
            <a:spLocks noGrp="1"/>
          </p:cNvSpPr>
          <p:nvPr>
            <p:ph type="title"/>
          </p:nvPr>
        </p:nvSpPr>
        <p:spPr>
          <a:xfrm>
            <a:off x="413280" y="309960"/>
            <a:ext cx="833940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68"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69"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fontScale="93333"/>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accent1"/>
                </a:solidFill>
                <a:latin typeface="Goldman"/>
                <a:ea typeface="Goldman"/>
              </a:rPr>
              <a:t>xx%</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3" name="PlaceHolder 2"/>
          <p:cNvSpPr>
            <a:spLocks noGrp="1"/>
          </p:cNvSpPr>
          <p:nvPr>
            <p:ph type="title"/>
          </p:nvPr>
        </p:nvSpPr>
        <p:spPr>
          <a:xfrm>
            <a:off x="228600" y="4666320"/>
            <a:ext cx="3355560" cy="248400"/>
          </a:xfrm>
          <a:prstGeom prst="rect">
            <a:avLst/>
          </a:prstGeom>
          <a:solidFill>
            <a:schemeClr val="dk1"/>
          </a:solidFill>
          <a:ln w="0">
            <a:noFill/>
          </a:ln>
        </p:spPr>
        <p:txBody>
          <a:bodyPr lIns="91440" rIns="91440" tIns="91440" bIns="91440" anchor="ctr">
            <a:noAutofit/>
          </a:bodyPr>
          <a:p>
            <a:pPr indent="0">
              <a:buNone/>
            </a:pPr>
            <a:r>
              <a:rPr b="0" lang="fr-FR" sz="1200" spc="-1" strike="noStrike">
                <a:solidFill>
                  <a:schemeClr val="dk1"/>
                </a:solidFill>
                <a:latin typeface="Arial"/>
              </a:rPr>
              <a:t>Click to edit the title text format</a:t>
            </a:r>
            <a:endParaRPr b="0" lang="fr-FR" sz="1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4" name="Google Shape;126;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6" name="Google Shape;129;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 name="Google Shape;54;p13" descr=""/>
          <p:cNvPicPr/>
          <p:nvPr/>
        </p:nvPicPr>
        <p:blipFill>
          <a:blip r:embed="rId2"/>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pc="-1" strike="noStrike">
                <a:solidFill>
                  <a:schemeClr val="lt2"/>
                </a:solidFill>
                <a:latin typeface="Goldman"/>
                <a:ea typeface="Goldman"/>
              </a:rPr>
              <a:t>xx%</a:t>
            </a:r>
            <a:endParaRPr b="0" lang="fr-FR" sz="2400" spc="-1" strike="noStrike">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 name="Google Shape;67;p14" descr=""/>
          <p:cNvPicPr/>
          <p:nvPr/>
        </p:nvPicPr>
        <p:blipFill>
          <a:blip r:embed="rId2"/>
          <a:srcRect l="616" t="0" r="0" b="0"/>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rIns="91440" tIns="91440" bIns="91440" anchor="t">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6" name="Google Shape;71;p15" descr=""/>
          <p:cNvPicPr/>
          <p:nvPr/>
        </p:nvPicPr>
        <p:blipFill>
          <a:blip r:embed="rId2"/>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rIns="90000" tIns="45000" bIns="45000" anchor="t">
            <a:normAutofit fontScale="62222"/>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21" name="Google Shape;77;p16" descr=""/>
          <p:cNvPicPr/>
          <p:nvPr/>
        </p:nvPicPr>
        <p:blipFill>
          <a:blip r:embed="rId2"/>
          <a:srcRect l="-13357" t="4877" r="13357" b="52464"/>
          <a:stretch/>
        </p:blipFill>
        <p:spPr>
          <a:xfrm rot="10800000">
            <a:off x="360" y="3031920"/>
            <a:ext cx="9143640" cy="2111400"/>
          </a:xfrm>
          <a:prstGeom prst="rect">
            <a:avLst/>
          </a:prstGeom>
          <a:ln w="0">
            <a:noFill/>
          </a:ln>
        </p:spPr>
      </p:pic>
      <p:pic>
        <p:nvPicPr>
          <p:cNvPr id="22" name="Google Shape;78;p16" descr=""/>
          <p:cNvPicPr/>
          <p:nvPr/>
        </p:nvPicPr>
        <p:blipFill>
          <a:blip r:embed="rId3"/>
          <a:srcRect l="72344" t="25162" r="853" b="22599"/>
          <a:stretch/>
        </p:blipFill>
        <p:spPr>
          <a:xfrm>
            <a:off x="6694200" y="0"/>
            <a:ext cx="2449440" cy="2585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pic>
        <p:nvPicPr>
          <p:cNvPr id="24" name="Google Shape;81;p17" descr=""/>
          <p:cNvPicPr/>
          <p:nvPr/>
        </p:nvPicPr>
        <p:blipFill>
          <a:blip r:embed="rId2"/>
          <a:srcRect l="-24476" t="2369" r="24476" b="-2369"/>
          <a:stretch/>
        </p:blipFill>
        <p:spPr>
          <a:xfrm>
            <a:off x="0" y="0"/>
            <a:ext cx="9143640" cy="4951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5" name="Google Shape;83;p18" descr=""/>
          <p:cNvPicPr/>
          <p:nvPr/>
        </p:nvPicPr>
        <p:blipFill>
          <a:blip r:embed="rId2"/>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pc="-1" strike="noStrike">
                <a:solidFill>
                  <a:schemeClr val="lt2"/>
                </a:solidFill>
                <a:latin typeface="Goldman"/>
                <a:ea typeface="Goldman"/>
              </a:rPr>
              <a:t>xx%</a:t>
            </a:r>
            <a:endParaRPr b="0" lang="fr-FR" sz="2000" spc="-1" strike="noStrike">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Google Shape;136;p28" descr=""/>
          <p:cNvPicPr/>
          <p:nvPr/>
        </p:nvPicPr>
        <p:blipFill>
          <a:blip r:embed="rId1"/>
          <a:srcRect l="2427" t="14809" r="2427" b="3823"/>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rIns="91440" tIns="91440" bIns="91440" anchor="b">
            <a:normAutofit/>
          </a:bodyPr>
          <a:p>
            <a:pPr indent="0">
              <a:lnSpc>
                <a:spcPct val="100000"/>
              </a:lnSpc>
              <a:buNone/>
              <a:tabLst>
                <a:tab algn="l" pos="0"/>
              </a:tabLst>
            </a:pPr>
            <a:r>
              <a:rPr b="0" lang="en" sz="4800" spc="-1" strike="noStrike">
                <a:solidFill>
                  <a:schemeClr val="dk1"/>
                </a:solidFill>
                <a:latin typeface="Goldman"/>
                <a:ea typeface="Goldman"/>
              </a:rPr>
              <a:t>AI-Based Personality Predictor</a:t>
            </a:r>
            <a:endParaRPr b="0" lang="fr-FR" sz="4800" spc="-1" strike="noStrike">
              <a:solidFill>
                <a:schemeClr val="dk1"/>
              </a:solidFill>
              <a:latin typeface="Arial"/>
            </a:endParaRPr>
          </a:p>
        </p:txBody>
      </p:sp>
      <p:sp>
        <p:nvSpPr>
          <p:cNvPr id="81" name="PlaceHolder 2"/>
          <p:cNvSpPr>
            <a:spLocks noGrp="1"/>
          </p:cNvSpPr>
          <p:nvPr>
            <p:ph type="subTitle"/>
          </p:nvPr>
        </p:nvSpPr>
        <p:spPr>
          <a:xfrm>
            <a:off x="514440" y="4095720"/>
            <a:ext cx="2409480" cy="561600"/>
          </a:xfrm>
          <a:prstGeom prst="rect">
            <a:avLst/>
          </a:prstGeom>
          <a:noFill/>
          <a:ln w="0">
            <a:noFill/>
          </a:ln>
        </p:spPr>
        <p:txBody>
          <a:bodyPr lIns="91440" rIns="91440" tIns="91440" bIns="91440" anchor="t">
            <a:normAutofit fontScale="80688"/>
          </a:bodyPr>
          <a:p>
            <a:pPr indent="0">
              <a:lnSpc>
                <a:spcPct val="100000"/>
              </a:lnSpc>
              <a:buNone/>
              <a:tabLst>
                <a:tab algn="l" pos="0"/>
              </a:tabLst>
            </a:pPr>
            <a:r>
              <a:rPr b="0" lang="en" sz="1600" spc="-1" strike="noStrike">
                <a:solidFill>
                  <a:schemeClr val="dk1"/>
                </a:solidFill>
                <a:latin typeface="Albert Sans"/>
                <a:ea typeface="Albert Sans"/>
              </a:rPr>
              <a:t>A web application leveraging AI to predict user personality types.</a:t>
            </a:r>
            <a:endParaRPr b="0" lang="en-US" sz="16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Applications and future enhancements</a:t>
            </a:r>
            <a:endParaRPr b="0" lang="fr-FR" sz="4000" spc="-1" strike="noStrike">
              <a:solidFill>
                <a:schemeClr val="dk1"/>
              </a:solidFill>
              <a:latin typeface="Arial"/>
            </a:endParaRPr>
          </a:p>
        </p:txBody>
      </p:sp>
      <p:sp>
        <p:nvSpPr>
          <p:cNvPr id="105"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This personality predictor application can be expanded for educational purposes, social networking, and human resource profiling. Future improvements may include personality visualization features, database connectivity for tracking user inputs and results over time, and enhanced deployment options via cloud platforms to increase accessibility.</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Conclusions</a:t>
            </a:r>
            <a:endParaRPr b="0" lang="fr-FR" sz="4000" spc="-1" strike="noStrike">
              <a:solidFill>
                <a:schemeClr val="dk1"/>
              </a:solidFill>
              <a:latin typeface="Arial"/>
            </a:endParaRPr>
          </a:p>
        </p:txBody>
      </p:sp>
      <p:sp>
        <p:nvSpPr>
          <p:cNvPr id="107"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The AI-Based Personality Predictor demonstrates the potential of leveraging AI in everyday applications for psychological insights. By integrating user-friendly designs with robust AI technologies, the project showcases advancements in natural language processing that can be utilized across various fields, offering significant value for users.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61960" y="504720"/>
            <a:ext cx="508608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en" sz="5400" spc="-1" strike="noStrike">
                <a:solidFill>
                  <a:schemeClr val="dk1"/>
                </a:solidFill>
                <a:latin typeface="Goldman"/>
                <a:ea typeface="Goldman"/>
              </a:rPr>
              <a:t>Thank you!</a:t>
            </a:r>
            <a:endParaRPr b="0" lang="fr-FR" sz="5400" spc="-1" strike="noStrike">
              <a:solidFill>
                <a:schemeClr val="dk1"/>
              </a:solidFill>
              <a:latin typeface="Arial"/>
            </a:endParaRPr>
          </a:p>
        </p:txBody>
      </p:sp>
      <p:sp>
        <p:nvSpPr>
          <p:cNvPr id="109" name="PlaceHolder 2"/>
          <p:cNvSpPr>
            <a:spLocks noGrp="1"/>
          </p:cNvSpPr>
          <p:nvPr>
            <p:ph type="subTitle"/>
          </p:nvPr>
        </p:nvSpPr>
        <p:spPr>
          <a:xfrm>
            <a:off x="561960" y="1562040"/>
            <a:ext cx="444780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Albert Sans"/>
                <a:ea typeface="Albert Sans"/>
              </a:rPr>
              <a:t>Do you have any questions?</a:t>
            </a:r>
            <a:endParaRPr b="0" lang="en-US" sz="1200" spc="-1" strike="noStrike">
              <a:solidFill>
                <a:srgbClr val="ffffff"/>
              </a:solidFill>
              <a:latin typeface="OpenSymbol"/>
            </a:endParaRPr>
          </a:p>
        </p:txBody>
      </p:sp>
      <p:grpSp>
        <p:nvGrpSpPr>
          <p:cNvPr id="110" name="Google Shape;303;p41"/>
          <p:cNvGrpSpPr/>
          <p:nvPr/>
        </p:nvGrpSpPr>
        <p:grpSpPr>
          <a:xfrm>
            <a:off x="7415280" y="4388040"/>
            <a:ext cx="275760" cy="275760"/>
            <a:chOff x="7415280" y="4388040"/>
            <a:chExt cx="275760" cy="275760"/>
          </a:xfrm>
        </p:grpSpPr>
        <p:sp>
          <p:nvSpPr>
            <p:cNvPr id="111"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2"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3"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14" name="Google Shape;307;p41"/>
          <p:cNvGrpSpPr/>
          <p:nvPr/>
        </p:nvGrpSpPr>
        <p:grpSpPr>
          <a:xfrm>
            <a:off x="7901640" y="4406760"/>
            <a:ext cx="266400" cy="237960"/>
            <a:chOff x="7901640" y="4406760"/>
            <a:chExt cx="266400" cy="237960"/>
          </a:xfrm>
        </p:grpSpPr>
        <p:sp>
          <p:nvSpPr>
            <p:cNvPr id="115"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6"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7"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000000"/>
                </a:solidFill>
                <a:latin typeface="OpenSymbol"/>
              </a:endParaRPr>
            </a:p>
          </p:txBody>
        </p:sp>
      </p:grpSp>
      <p:sp>
        <p:nvSpPr>
          <p:cNvPr id="118" name="Google Shape;311;p41"/>
          <p:cNvSpPr/>
          <p:nvPr/>
        </p:nvSpPr>
        <p:spPr>
          <a:xfrm>
            <a:off x="5581800" y="4000680"/>
            <a:ext cx="3085920" cy="256680"/>
          </a:xfrm>
          <a:prstGeom prst="rect">
            <a:avLst/>
          </a:prstGeom>
          <a:noFill/>
          <a:ln w="0">
            <a:noFill/>
          </a:ln>
        </p:spPr>
        <p:style>
          <a:lnRef idx="0"/>
          <a:fillRef idx="0"/>
          <a:effectRef idx="0"/>
          <a:fontRef idx="minor"/>
        </p:style>
        <p:txBody>
          <a:bodyPr lIns="0" rIns="0" tIns="0" bIns="0" anchor="t">
            <a:normAutofit/>
          </a:bodyPr>
          <a:p>
            <a:pPr algn="r" defTabSz="914400">
              <a:lnSpc>
                <a:spcPct val="100000"/>
              </a:lnSpc>
              <a:tabLst>
                <a:tab algn="l" pos="0"/>
              </a:tabLst>
            </a:pPr>
            <a:r>
              <a:rPr b="0" lang="en" sz="1000" spc="-1" strike="noStrike">
                <a:solidFill>
                  <a:schemeClr val="dk1"/>
                </a:solidFill>
                <a:latin typeface="Arial"/>
              </a:rPr>
              <a:t>+00 000 000 000</a:t>
            </a:r>
            <a:endParaRPr b="0" lang="en-US" sz="1000" spc="-1" strike="noStrike">
              <a:solidFill>
                <a:srgbClr val="ffffff"/>
              </a:solidFill>
              <a:latin typeface="OpenSymbol"/>
            </a:endParaRPr>
          </a:p>
        </p:txBody>
      </p:sp>
      <p:sp>
        <p:nvSpPr>
          <p:cNvPr id="119"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Introduction</a:t>
            </a:r>
            <a:endParaRPr b="0" lang="fr-FR" sz="4000" spc="-1" strike="noStrike">
              <a:solidFill>
                <a:schemeClr val="dk1"/>
              </a:solidFill>
              <a:latin typeface="Arial"/>
            </a:endParaRPr>
          </a:p>
        </p:txBody>
      </p:sp>
      <p:sp>
        <p:nvSpPr>
          <p:cNvPr id="83"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This presentation discusses the AI-based personality predictor project, focusing on its purpose, functionality, and required technologies.</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Google Shape;174;p32" descr=""/>
          <p:cNvPicPr/>
          <p:nvPr/>
        </p:nvPicPr>
        <p:blipFill>
          <a:blip r:embed="rId1"/>
          <a:stretch/>
        </p:blipFill>
        <p:spPr>
          <a:xfrm flipH="1">
            <a:off x="5195520" y="1507320"/>
            <a:ext cx="3948480" cy="2973240"/>
          </a:xfrm>
          <a:prstGeom prst="rect">
            <a:avLst/>
          </a:prstGeom>
          <a:ln w="0">
            <a:noFill/>
          </a:ln>
        </p:spPr>
      </p:pic>
      <p:sp>
        <p:nvSpPr>
          <p:cNvPr id="85"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pc="-1" strike="noStrike">
              <a:solidFill>
                <a:schemeClr val="dk1"/>
              </a:solidFill>
              <a:latin typeface="Albert Sans"/>
              <a:ea typeface="Albert Sans"/>
            </a:endParaRPr>
          </a:p>
        </p:txBody>
      </p:sp>
      <p:sp>
        <p:nvSpPr>
          <p:cNvPr id="86"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a:bodyPr>
          <a:p>
            <a:pPr indent="0">
              <a:lnSpc>
                <a:spcPct val="100000"/>
              </a:lnSpc>
              <a:buNone/>
              <a:tabLst>
                <a:tab algn="l" pos="0"/>
              </a:tabLst>
            </a:pPr>
            <a:r>
              <a:rPr b="0" lang="en" sz="4600" spc="-1" strike="noStrike">
                <a:solidFill>
                  <a:schemeClr val="dk1"/>
                </a:solidFill>
                <a:latin typeface="Goldman"/>
                <a:ea typeface="Goldman"/>
              </a:rPr>
              <a:t>Overview</a:t>
            </a:r>
            <a:endParaRPr b="0" lang="fr-FR" sz="4600" spc="-1" strike="noStrike">
              <a:solidFill>
                <a:schemeClr val="dk1"/>
              </a:solidFill>
              <a:latin typeface="Arial"/>
            </a:endParaRPr>
          </a:p>
        </p:txBody>
      </p:sp>
      <p:sp>
        <p:nvSpPr>
          <p:cNvPr id="87"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6000" spc="-1" strike="noStrike">
                <a:solidFill>
                  <a:schemeClr val="dk1"/>
                </a:solidFill>
                <a:latin typeface="Goldman"/>
                <a:ea typeface="Goldman"/>
              </a:rPr>
              <a:t>01</a:t>
            </a:r>
            <a:endParaRPr b="0" lang="fr-FR" sz="6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Project purpose and objectives</a:t>
            </a:r>
            <a:endParaRPr b="0" lang="fr-FR" sz="4000" spc="-1" strike="noStrike">
              <a:solidFill>
                <a:schemeClr val="dk1"/>
              </a:solidFill>
              <a:latin typeface="Arial"/>
            </a:endParaRPr>
          </a:p>
        </p:txBody>
      </p:sp>
      <p:sp>
        <p:nvSpPr>
          <p:cNvPr id="89"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The AI-Based Personality Predictor is designed to analyze user inputs and classify them into distinct personality types, such as Introvert, Extrovert, or Ambivert. This tool aims to provide insightful feedback based on user preferences, which can be helpful for applications in educational counseling, social platforms, and human resource profiling.</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Google Shape;167;p31" descr=""/>
          <p:cNvPicPr/>
          <p:nvPr/>
        </p:nvPicPr>
        <p:blipFill>
          <a:blip r:embed="rId1"/>
          <a:srcRect l="30802" t="0" r="32938" b="0"/>
          <a:stretch/>
        </p:blipFill>
        <p:spPr>
          <a:xfrm>
            <a:off x="0" y="0"/>
            <a:ext cx="2969640" cy="5142960"/>
          </a:xfrm>
          <a:prstGeom prst="rect">
            <a:avLst/>
          </a:prstGeom>
          <a:ln w="0">
            <a:noFill/>
          </a:ln>
        </p:spPr>
      </p:pic>
      <p:sp>
        <p:nvSpPr>
          <p:cNvPr id="91"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Goldman"/>
                <a:ea typeface="Goldman"/>
              </a:rPr>
              <a:t>Technical stack and frameworks</a:t>
            </a:r>
            <a:endParaRPr b="0" lang="fr-FR" sz="3000" spc="-1" strike="noStrike">
              <a:solidFill>
                <a:schemeClr val="dk1"/>
              </a:solidFill>
              <a:latin typeface="Arial"/>
            </a:endParaRPr>
          </a:p>
        </p:txBody>
      </p:sp>
      <p:sp>
        <p:nvSpPr>
          <p:cNvPr id="92"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Albert Sans"/>
                <a:ea typeface="Albert Sans"/>
              </a:rPr>
              <a:t>The application is built using Python's Flask framework for backend development, which ensures a robust server-side operation. The frontend is crafted with HTML and CSS, providing a user-friendly interface. Integration with the Ollama LLM API and the Gemma 2B model allows for effective processing of user inputs and generation of personality insights.</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Integration with AI models</a:t>
            </a:r>
            <a:endParaRPr b="0" lang="fr-FR" sz="4000" spc="-1" strike="noStrike">
              <a:solidFill>
                <a:schemeClr val="dk1"/>
              </a:solidFill>
              <a:latin typeface="Arial"/>
            </a:endParaRPr>
          </a:p>
        </p:txBody>
      </p:sp>
      <p:sp>
        <p:nvSpPr>
          <p:cNvPr id="94"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This application utilizes the Ollama LLM API in conjunction with the Gemma 2B model to process user inputs. The integration allows for natural language understanding, which is crucial for accurately interpreting the answers provided by users. By dynamically compiling input responses into a custom prompt, the model generates a concise analysis to determine the user's personality type.</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Google Shape;174;p32" descr=""/>
          <p:cNvPicPr/>
          <p:nvPr/>
        </p:nvPicPr>
        <p:blipFill>
          <a:blip r:embed="rId1"/>
          <a:stretch/>
        </p:blipFill>
        <p:spPr>
          <a:xfrm flipH="1">
            <a:off x="5195520" y="1507320"/>
            <a:ext cx="3948480" cy="2973240"/>
          </a:xfrm>
          <a:prstGeom prst="rect">
            <a:avLst/>
          </a:prstGeom>
          <a:ln w="0">
            <a:noFill/>
          </a:ln>
        </p:spPr>
      </p:pic>
      <p:sp>
        <p:nvSpPr>
          <p:cNvPr id="96"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pc="-1" strike="noStrike">
              <a:solidFill>
                <a:schemeClr val="dk1"/>
              </a:solidFill>
              <a:latin typeface="Albert Sans"/>
              <a:ea typeface="Albert Sans"/>
            </a:endParaRPr>
          </a:p>
        </p:txBody>
      </p:sp>
      <p:sp>
        <p:nvSpPr>
          <p:cNvPr id="97"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a:bodyPr>
          <a:p>
            <a:pPr indent="0">
              <a:lnSpc>
                <a:spcPct val="100000"/>
              </a:lnSpc>
              <a:buNone/>
              <a:tabLst>
                <a:tab algn="l" pos="0"/>
              </a:tabLst>
            </a:pPr>
            <a:r>
              <a:rPr b="0" lang="en" sz="4600" spc="-1" strike="noStrike">
                <a:solidFill>
                  <a:schemeClr val="dk1"/>
                </a:solidFill>
                <a:latin typeface="Goldman"/>
                <a:ea typeface="Goldman"/>
              </a:rPr>
              <a:t>Functionality</a:t>
            </a:r>
            <a:endParaRPr b="0" lang="fr-FR" sz="4600" spc="-1" strike="noStrike">
              <a:solidFill>
                <a:schemeClr val="dk1"/>
              </a:solidFill>
              <a:latin typeface="Arial"/>
            </a:endParaRPr>
          </a:p>
        </p:txBody>
      </p:sp>
      <p:sp>
        <p:nvSpPr>
          <p:cNvPr id="98"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6000" spc="-1" strike="noStrike">
                <a:solidFill>
                  <a:schemeClr val="dk1"/>
                </a:solidFill>
                <a:latin typeface="Goldman"/>
                <a:ea typeface="Goldman"/>
              </a:rPr>
              <a:t>02</a:t>
            </a:r>
            <a:endParaRPr b="0" lang="fr-FR" sz="6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Google Shape;167;p31" descr=""/>
          <p:cNvPicPr/>
          <p:nvPr/>
        </p:nvPicPr>
        <p:blipFill>
          <a:blip r:embed="rId1"/>
          <a:srcRect l="30802" t="0" r="32938" b="0"/>
          <a:stretch/>
        </p:blipFill>
        <p:spPr>
          <a:xfrm>
            <a:off x="0" y="0"/>
            <a:ext cx="2969640" cy="5142960"/>
          </a:xfrm>
          <a:prstGeom prst="rect">
            <a:avLst/>
          </a:prstGeom>
          <a:ln w="0">
            <a:noFill/>
          </a:ln>
        </p:spPr>
      </p:pic>
      <p:sp>
        <p:nvSpPr>
          <p:cNvPr id="100"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 sz="3000" spc="-1" strike="noStrike">
                <a:solidFill>
                  <a:schemeClr val="dk1"/>
                </a:solidFill>
                <a:latin typeface="Goldman"/>
                <a:ea typeface="Goldman"/>
              </a:rPr>
              <a:t>User input process</a:t>
            </a:r>
            <a:endParaRPr b="0" lang="fr-FR" sz="3000" spc="-1" strike="noStrike">
              <a:solidFill>
                <a:schemeClr val="dk1"/>
              </a:solidFill>
              <a:latin typeface="Arial"/>
            </a:endParaRPr>
          </a:p>
        </p:txBody>
      </p:sp>
      <p:sp>
        <p:nvSpPr>
          <p:cNvPr id="101"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Albert Sans"/>
                <a:ea typeface="Albert Sans"/>
              </a:rPr>
              <a:t>Users engage with the application through six tailored prompts that query their preferences, including favorite movies, music genres, cartoons, hobbies, favorite places, and preferred pastimes. This streamlined input process ensures that users can easily interact with the application, providing essential data for personality assessment.</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4000" spc="-1" strike="noStrike">
                <a:solidFill>
                  <a:schemeClr val="dk1"/>
                </a:solidFill>
                <a:latin typeface="Goldman"/>
                <a:ea typeface="Goldman"/>
              </a:rPr>
              <a:t>Analysis and interpretation</a:t>
            </a:r>
            <a:endParaRPr b="0" lang="fr-FR" sz="4000" spc="-1" strike="noStrike">
              <a:solidFill>
                <a:schemeClr val="dk1"/>
              </a:solidFill>
              <a:latin typeface="Arial"/>
            </a:endParaRPr>
          </a:p>
        </p:txBody>
      </p:sp>
      <p:sp>
        <p:nvSpPr>
          <p:cNvPr id="103"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 sz="1400" spc="-1" strike="noStrike">
                <a:solidFill>
                  <a:schemeClr val="dk1"/>
                </a:solidFill>
                <a:latin typeface="Albert Sans"/>
                <a:ea typeface="Albert Sans"/>
              </a:rPr>
              <a:t>Once the user inputs are collected, the AI processes the responses using advanced natural language processing techniques. The analysis involves evaluating the user's preferences and categorizing them into personality types. The application then presents the results along with reasoning, helping users understand the basis for their personality classification.</a:t>
            </a:r>
            <a:endParaRPr b="0" lang="en-US" sz="14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2025-06-05T06:51:26Z</dcterms:created>
  <dc:creator>Unknown Creator</dc:creator>
  <dc:description/>
  <dc:language>en-US</dc:language>
  <cp:lastModifiedBy>Unknown Creator</cp:lastModifiedBy>
  <dcterms:modified xsi:type="dcterms:W3CDTF">2025-06-05T06:51:26Z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